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774" r:id="rId4"/>
    <p:sldId id="840" r:id="rId5"/>
    <p:sldId id="878" r:id="rId6"/>
    <p:sldId id="879" r:id="rId7"/>
    <p:sldId id="864" r:id="rId8"/>
    <p:sldId id="880" r:id="rId9"/>
    <p:sldId id="841" r:id="rId10"/>
    <p:sldId id="881" r:id="rId11"/>
    <p:sldId id="882" r:id="rId12"/>
    <p:sldId id="883" r:id="rId13"/>
    <p:sldId id="889" r:id="rId14"/>
    <p:sldId id="884" r:id="rId15"/>
    <p:sldId id="890" r:id="rId16"/>
    <p:sldId id="887" r:id="rId17"/>
    <p:sldId id="891" r:id="rId18"/>
    <p:sldId id="892" r:id="rId19"/>
    <p:sldId id="893" r:id="rId20"/>
    <p:sldId id="894" r:id="rId21"/>
    <p:sldId id="885" r:id="rId22"/>
    <p:sldId id="895" r:id="rId23"/>
    <p:sldId id="896" r:id="rId24"/>
    <p:sldId id="897" r:id="rId25"/>
    <p:sldId id="898" r:id="rId26"/>
    <p:sldId id="899" r:id="rId27"/>
    <p:sldId id="9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0CECE"/>
    <a:srgbClr val="FDFDFD"/>
    <a:srgbClr val="EDEDED"/>
    <a:srgbClr val="FFFFFF"/>
    <a:srgbClr val="FEFAF7"/>
    <a:srgbClr val="FFFBF8"/>
    <a:srgbClr val="FFFEFC"/>
    <a:srgbClr val="37C49C"/>
    <a:srgbClr val="FFC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2639" autoAdjust="0"/>
  </p:normalViewPr>
  <p:slideViewPr>
    <p:cSldViewPr snapToGrid="0">
      <p:cViewPr varScale="1">
        <p:scale>
          <a:sx n="83" d="100"/>
          <a:sy n="83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24970E-C9C0-4143-A3E8-84E1365AF9D6}"/>
              </a:ext>
            </a:extLst>
          </p:cNvPr>
          <p:cNvSpPr/>
          <p:nvPr/>
        </p:nvSpPr>
        <p:spPr>
          <a:xfrm>
            <a:off x="561473" y="4051048"/>
            <a:ext cx="11069056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400" dirty="0" err="1">
                <a:solidFill>
                  <a:schemeClr val="accent4"/>
                </a:solidFill>
                <a:latin typeface="Consolas" panose="020B0609020204030204" pitchFamily="49" charset="0"/>
              </a:rPr>
              <a:t>npm</a:t>
            </a:r>
            <a:r>
              <a:rPr lang="en-US" sz="4400" dirty="0">
                <a:solidFill>
                  <a:schemeClr val="accent4"/>
                </a:solidFill>
                <a:latin typeface="Consolas" panose="020B0609020204030204" pitchFamily="49" charset="0"/>
              </a:rPr>
              <a:t> install --save react-navigation</a:t>
            </a:r>
            <a:endParaRPr lang="en-US" sz="4400" b="0" dirty="0">
              <a:solidFill>
                <a:schemeClr val="accent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C14E7-C245-4419-A5B1-A332C05166AD}"/>
              </a:ext>
            </a:extLst>
          </p:cNvPr>
          <p:cNvSpPr/>
          <p:nvPr/>
        </p:nvSpPr>
        <p:spPr>
          <a:xfrm>
            <a:off x="1395299" y="1429377"/>
            <a:ext cx="9312165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พิมพ์คำสั่งลงในโฟลเดอร์แอ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พข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องเรา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ผ่าน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command line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540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1DDA0-AC51-4DC9-9DE8-602233B5D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8" r="80151" b="7609"/>
          <a:stretch/>
        </p:blipFill>
        <p:spPr>
          <a:xfrm>
            <a:off x="292229" y="255006"/>
            <a:ext cx="3220923" cy="641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0FDAF5-CBCE-43C1-B79C-69586CE0BD92}"/>
              </a:ext>
            </a:extLst>
          </p:cNvPr>
          <p:cNvSpPr/>
          <p:nvPr/>
        </p:nvSpPr>
        <p:spPr>
          <a:xfrm>
            <a:off x="5233994" y="2149813"/>
            <a:ext cx="4978351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สร้างโฟลเดอร์ใหม่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ตั้งชื่อว่า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screens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65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AD39CA-B7B2-499B-B30B-875B840AE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83" r="80851" b="7124"/>
          <a:stretch/>
        </p:blipFill>
        <p:spPr>
          <a:xfrm>
            <a:off x="255644" y="370268"/>
            <a:ext cx="3107403" cy="6069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98CBDF-CBA7-45BB-9DB5-30C1E73A5801}"/>
              </a:ext>
            </a:extLst>
          </p:cNvPr>
          <p:cNvSpPr/>
          <p:nvPr/>
        </p:nvSpPr>
        <p:spPr>
          <a:xfrm>
            <a:off x="4755056" y="1134151"/>
            <a:ext cx="5936241" cy="415498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สร้างไฟล์ใหม่ </a:t>
            </a:r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เพื่อใช้เป็นหน้า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class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ว่า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en-US" sz="6600" dirty="0" err="1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LoginScreen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D31EA-939F-4AAD-8917-A53BD72E0246}"/>
              </a:ext>
            </a:extLst>
          </p:cNvPr>
          <p:cNvSpPr/>
          <p:nvPr/>
        </p:nvSpPr>
        <p:spPr>
          <a:xfrm>
            <a:off x="914404" y="1791850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980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66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637DB-432E-49D8-878B-6BF30338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0" y="355023"/>
            <a:ext cx="3177886" cy="614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5BD01-1894-4BF7-A30D-FD284486239D}"/>
              </a:ext>
            </a:extLst>
          </p:cNvPr>
          <p:cNvSpPr/>
          <p:nvPr/>
        </p:nvSpPr>
        <p:spPr>
          <a:xfrm>
            <a:off x="3759494" y="1134151"/>
            <a:ext cx="7927363" cy="415498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สร้างขึ้นมาอีกไฟล์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เพื่อใช้เป็นหน้า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ตั้งชื่อ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class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ว่า</a:t>
            </a:r>
          </a:p>
          <a:p>
            <a:pPr algn="ctr"/>
            <a:r>
              <a:rPr lang="en-US" sz="6600" dirty="0" err="1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RegisterScreen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F1D7E-358C-4CB6-9BF8-F10F871F77F1}"/>
              </a:ext>
            </a:extLst>
          </p:cNvPr>
          <p:cNvSpPr/>
          <p:nvPr/>
        </p:nvSpPr>
        <p:spPr>
          <a:xfrm>
            <a:off x="1016003" y="2013522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77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6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637DB-432E-49D8-878B-6BF30338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0" y="355023"/>
            <a:ext cx="3177886" cy="614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5BD01-1894-4BF7-A30D-FD284486239D}"/>
              </a:ext>
            </a:extLst>
          </p:cNvPr>
          <p:cNvSpPr/>
          <p:nvPr/>
        </p:nvSpPr>
        <p:spPr>
          <a:xfrm>
            <a:off x="3766009" y="1641983"/>
            <a:ext cx="7914346" cy="31393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สร้างไฟล์ใหม่มาที่โฟลเดอร์หลัก</a:t>
            </a:r>
          </a:p>
          <a:p>
            <a:pPr algn="ctr"/>
            <a:r>
              <a:rPr lang="en-US" sz="66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router.js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เพื่อใช้ในการควบคุมหน้า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ต่างๆ</a:t>
            </a:r>
            <a:endParaRPr lang="th-TH" sz="6600" dirty="0">
              <a:solidFill>
                <a:srgbClr val="FFFF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10810-96D4-4E7D-9153-5187091906FC}"/>
              </a:ext>
            </a:extLst>
          </p:cNvPr>
          <p:cNvSpPr/>
          <p:nvPr/>
        </p:nvSpPr>
        <p:spPr>
          <a:xfrm>
            <a:off x="1016003" y="6299203"/>
            <a:ext cx="2032000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472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9C6D5-E13D-40CE-B327-A8566E77A5A2}"/>
              </a:ext>
            </a:extLst>
          </p:cNvPr>
          <p:cNvSpPr/>
          <p:nvPr/>
        </p:nvSpPr>
        <p:spPr>
          <a:xfrm>
            <a:off x="156310" y="3185944"/>
            <a:ext cx="11879380" cy="107721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{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{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StackNavigator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'react-navigation'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2292698" y="1115174"/>
            <a:ext cx="7517379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library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ที่จำเป็น</a:t>
            </a:r>
          </a:p>
        </p:txBody>
      </p:sp>
    </p:spTree>
    <p:extLst>
      <p:ext uri="{BB962C8B-B14F-4D97-AF65-F5344CB8AC3E}">
        <p14:creationId xmlns:p14="http://schemas.microsoft.com/office/powerpoint/2010/main" val="29208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1745665" y="607343"/>
            <a:ext cx="8611460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ที่ได้สร้างขึ้นมา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7494C-C262-4776-9916-3150836A0B73}"/>
              </a:ext>
            </a:extLst>
          </p:cNvPr>
          <p:cNvSpPr/>
          <p:nvPr/>
        </p:nvSpPr>
        <p:spPr>
          <a:xfrm>
            <a:off x="156310" y="3170531"/>
            <a:ext cx="1187938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'./screens/login'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'./screens/register’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6027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BBBCCD-1709-44C2-AA54-CB1EF19247F3}"/>
              </a:ext>
            </a:extLst>
          </p:cNvPr>
          <p:cNvSpPr/>
          <p:nvPr/>
        </p:nvSpPr>
        <p:spPr>
          <a:xfrm>
            <a:off x="2567715" y="2136661"/>
            <a:ext cx="6705600" cy="452431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Login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  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Register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    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RegisterScreen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114DD-02EB-43AB-B80E-32FF7D81E625}"/>
              </a:ext>
            </a:extLst>
          </p:cNvPr>
          <p:cNvSpPr/>
          <p:nvPr/>
        </p:nvSpPr>
        <p:spPr>
          <a:xfrm>
            <a:off x="2857258" y="754959"/>
            <a:ext cx="6388288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ผูกหน้า</a:t>
            </a:r>
            <a:r>
              <a:rPr lang="th-TH" sz="6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ต่างๆ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เข้าด้วยกัน</a:t>
            </a:r>
          </a:p>
        </p:txBody>
      </p:sp>
    </p:spTree>
    <p:extLst>
      <p:ext uri="{BB962C8B-B14F-4D97-AF65-F5344CB8AC3E}">
        <p14:creationId xmlns:p14="http://schemas.microsoft.com/office/powerpoint/2010/main" val="202345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15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16291" y="5285030"/>
            <a:ext cx="2814285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React Native: Router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6D7B3B-99E3-45C5-830C-5396B7B5F72A}"/>
              </a:ext>
            </a:extLst>
          </p:cNvPr>
          <p:cNvSpPr/>
          <p:nvPr/>
        </p:nvSpPr>
        <p:spPr>
          <a:xfrm>
            <a:off x="696282" y="3105835"/>
            <a:ext cx="10799436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export 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StackNavigator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{    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headerMode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'none'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AEA34A-9595-4725-8266-9321C0F48F1E}"/>
              </a:ext>
            </a:extLst>
          </p:cNvPr>
          <p:cNvSpPr/>
          <p:nvPr/>
        </p:nvSpPr>
        <p:spPr>
          <a:xfrm>
            <a:off x="1745665" y="607343"/>
            <a:ext cx="8611460" cy="212365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เรียกใช้หน้า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login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ที่ได้สร้างขึ้นมา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ต่อ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5290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844E3-8693-4F79-91FC-53F81B4DCD53}"/>
              </a:ext>
            </a:extLst>
          </p:cNvPr>
          <p:cNvSpPr/>
          <p:nvPr/>
        </p:nvSpPr>
        <p:spPr>
          <a:xfrm>
            <a:off x="3170623" y="1654376"/>
            <a:ext cx="5761513" cy="36317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กลับมาที่ไฟล์</a:t>
            </a:r>
          </a:p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  <a:endParaRPr lang="th-TH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611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1844E3-8693-4F79-91FC-53F81B4DCD53}"/>
              </a:ext>
            </a:extLst>
          </p:cNvPr>
          <p:cNvSpPr/>
          <p:nvPr/>
        </p:nvSpPr>
        <p:spPr>
          <a:xfrm>
            <a:off x="2050930" y="2539233"/>
            <a:ext cx="8000908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แก้ไขไฟล์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  <a:endParaRPr lang="th-TH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237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1842360" y="1115174"/>
            <a:ext cx="8418075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router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ที่เราสร้างไว้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6C510-2E3A-4175-969C-DEB34F3EB844}"/>
              </a:ext>
            </a:extLst>
          </p:cNvPr>
          <p:cNvSpPr/>
          <p:nvPr/>
        </p:nvSpPr>
        <p:spPr>
          <a:xfrm>
            <a:off x="2039112" y="3105835"/>
            <a:ext cx="8113776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import { </a:t>
            </a:r>
            <a:r>
              <a:rPr lang="en-US" sz="3200" dirty="0">
                <a:solidFill>
                  <a:srgbClr val="9CDCFE"/>
                </a:solidFill>
                <a:latin typeface="Consolas" panose="020B0609020204030204" pitchFamily="49" charset="0"/>
              </a:rPr>
              <a:t>Pages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} from </a:t>
            </a:r>
            <a:r>
              <a:rPr lang="en-US" sz="3200" dirty="0">
                <a:solidFill>
                  <a:srgbClr val="CE9178"/>
                </a:solidFill>
                <a:latin typeface="Consolas" panose="020B0609020204030204" pitchFamily="49" charset="0"/>
              </a:rPr>
              <a:t>'./router'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2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282E5D-DA8D-464F-893C-DAEA06189980}"/>
              </a:ext>
            </a:extLst>
          </p:cNvPr>
          <p:cNvSpPr/>
          <p:nvPr/>
        </p:nvSpPr>
        <p:spPr>
          <a:xfrm>
            <a:off x="2947023" y="1115174"/>
            <a:ext cx="6208752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หน้าตาใหม่ของ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App.js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63E71-0D3D-4CD3-827F-AA10C9492CE5}"/>
              </a:ext>
            </a:extLst>
          </p:cNvPr>
          <p:cNvSpPr/>
          <p:nvPr/>
        </p:nvSpPr>
        <p:spPr>
          <a:xfrm>
            <a:off x="696282" y="2459608"/>
            <a:ext cx="10799436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export </a:t>
            </a:r>
            <a:r>
              <a:rPr lang="en-US" sz="28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4EC9B0"/>
                </a:solidFill>
                <a:latin typeface="Consolas" panose="020B0609020204030204" pitchFamily="49" charset="0"/>
              </a:rPr>
              <a:t>App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9CDCFE"/>
                </a:solidFill>
                <a:latin typeface="Consolas" panose="020B0609020204030204" pitchFamily="49" charset="0"/>
              </a:rPr>
              <a:t>render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2800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</a:rPr>
              <a:t>Pages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4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64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21BC9-D7FB-4FD7-BA64-D4DFE05E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3" y="2206811"/>
            <a:ext cx="6307455" cy="4494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93F81-C412-4657-AF9C-D5B4DF8DAF00}"/>
              </a:ext>
            </a:extLst>
          </p:cNvPr>
          <p:cNvSpPr/>
          <p:nvPr/>
        </p:nvSpPr>
        <p:spPr>
          <a:xfrm>
            <a:off x="1427483" y="681067"/>
            <a:ext cx="9247853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วิธีการใช้งาน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API 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ในการ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1875753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6312BD-EA74-4B71-A8AD-C160F9111EB4}"/>
              </a:ext>
            </a:extLst>
          </p:cNvPr>
          <p:cNvSpPr/>
          <p:nvPr/>
        </p:nvSpPr>
        <p:spPr>
          <a:xfrm>
            <a:off x="2343084" y="2376624"/>
            <a:ext cx="7659213" cy="34163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{ </a:t>
            </a: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  "success": </a:t>
            </a:r>
            <a:r>
              <a:rPr lang="en-US" sz="5400" dirty="0">
                <a:solidFill>
                  <a:srgbClr val="F5871F"/>
                </a:solidFill>
                <a:latin typeface="Menlo"/>
              </a:rPr>
              <a:t>true</a:t>
            </a:r>
            <a:r>
              <a:rPr lang="en-US" sz="5400" dirty="0">
                <a:solidFill>
                  <a:srgbClr val="DDDDDD"/>
                </a:solidFill>
                <a:latin typeface="Menlo"/>
              </a:rPr>
              <a:t>,</a:t>
            </a: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  "</a:t>
            </a:r>
            <a:r>
              <a:rPr lang="en-US" sz="5400" dirty="0" err="1">
                <a:solidFill>
                  <a:srgbClr val="DDDDDD"/>
                </a:solidFill>
                <a:latin typeface="Menlo"/>
              </a:rPr>
              <a:t>msg</a:t>
            </a:r>
            <a:r>
              <a:rPr lang="en-US" sz="5400" dirty="0">
                <a:solidFill>
                  <a:srgbClr val="DDDDDD"/>
                </a:solidFill>
                <a:latin typeface="Menlo"/>
              </a:rPr>
              <a:t>": </a:t>
            </a:r>
            <a:r>
              <a:rPr lang="en-US" sz="5400" dirty="0">
                <a:solidFill>
                  <a:srgbClr val="718C00"/>
                </a:solidFill>
                <a:latin typeface="Menlo"/>
              </a:rPr>
              <a:t>"register success"</a:t>
            </a:r>
            <a:endParaRPr lang="en-US" sz="5400" dirty="0">
              <a:solidFill>
                <a:srgbClr val="DDDDDD"/>
              </a:solidFill>
              <a:latin typeface="Menlo"/>
            </a:endParaRPr>
          </a:p>
          <a:p>
            <a:r>
              <a:rPr lang="en-US" sz="5400" dirty="0">
                <a:solidFill>
                  <a:srgbClr val="DDDDDD"/>
                </a:solidFill>
                <a:latin typeface="Menlo"/>
              </a:rPr>
              <a:t>}</a:t>
            </a:r>
            <a:endParaRPr lang="th-TH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D40-8E11-4BF7-8E17-A91D50FC4788}"/>
              </a:ext>
            </a:extLst>
          </p:cNvPr>
          <p:cNvSpPr/>
          <p:nvPr/>
        </p:nvSpPr>
        <p:spPr>
          <a:xfrm>
            <a:off x="3807036" y="1115174"/>
            <a:ext cx="4488729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ผลลัพธ์ที่ส่งมาให้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621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2DCB76-8590-401C-97FB-0141C6CAADD1}"/>
              </a:ext>
            </a:extLst>
          </p:cNvPr>
          <p:cNvGrpSpPr/>
          <p:nvPr/>
        </p:nvGrpSpPr>
        <p:grpSpPr>
          <a:xfrm>
            <a:off x="928752" y="1928588"/>
            <a:ext cx="10544323" cy="2908460"/>
            <a:chOff x="1252024" y="1910115"/>
            <a:chExt cx="10544323" cy="2908460"/>
          </a:xfrm>
        </p:grpSpPr>
        <p:pic>
          <p:nvPicPr>
            <p:cNvPr id="10246" name="Picture 6" descr="Image result for react native png">
              <a:extLst>
                <a:ext uri="{FF2B5EF4-FFF2-40B4-BE49-F238E27FC236}">
                  <a16:creationId xmlns:a16="http://schemas.microsoft.com/office/drawing/2014/main" id="{BDF8CFE7-A6E5-4998-8ABF-E037109E3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024" y="1910115"/>
              <a:ext cx="2908460" cy="290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06276-1747-4FBE-82AA-36E00C283B49}"/>
                </a:ext>
              </a:extLst>
            </p:cNvPr>
            <p:cNvSpPr txBox="1"/>
            <p:nvPr/>
          </p:nvSpPr>
          <p:spPr>
            <a:xfrm>
              <a:off x="4080260" y="2539470"/>
              <a:ext cx="77160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rgbClr val="61DAFB"/>
                  </a:solidFill>
                </a:rPr>
                <a:t>React Native</a:t>
              </a:r>
              <a:endParaRPr lang="th-TH" sz="11500" dirty="0">
                <a:solidFill>
                  <a:srgbClr val="61DA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81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2823" y="2539233"/>
            <a:ext cx="10237098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ความเดิมจากครั้งที่แล้ว</a:t>
            </a:r>
          </a:p>
        </p:txBody>
      </p:sp>
    </p:spTree>
    <p:extLst>
      <p:ext uri="{BB962C8B-B14F-4D97-AF65-F5344CB8AC3E}">
        <p14:creationId xmlns:p14="http://schemas.microsoft.com/office/powerpoint/2010/main" val="222297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9645CA4D-03A0-4971-992E-25D8445FE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51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FF5355-4D1B-4089-BE5D-1303EE6DC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7" y="311728"/>
            <a:ext cx="351242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97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eact navigation gif">
            <a:extLst>
              <a:ext uri="{FF2B5EF4-FFF2-40B4-BE49-F238E27FC236}">
                <a16:creationId xmlns:a16="http://schemas.microsoft.com/office/drawing/2014/main" id="{CED71FDF-B51A-41EF-A04C-DCB56DB39D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46" y="311728"/>
            <a:ext cx="3532909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83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  <p:pic>
        <p:nvPicPr>
          <p:cNvPr id="1026" name="Picture 2" descr="Image result for mouse cursor icon png">
            <a:extLst>
              <a:ext uri="{FF2B5EF4-FFF2-40B4-BE49-F238E27FC236}">
                <a16:creationId xmlns:a16="http://schemas.microsoft.com/office/drawing/2014/main" id="{6821E0C2-24D9-4E4E-93DB-94BE248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490" y="4820193"/>
            <a:ext cx="797395" cy="79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0" y="311728"/>
            <a:ext cx="351242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D8E54D-F4FA-4DA0-BF44-1CFB38FD9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9" y="1086948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DE6B8-11B7-4788-A1DA-534D5565F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22" y="1050002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1C66AB3-8A7D-4683-A7D8-259372C49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55" y="1086947"/>
            <a:ext cx="2638933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CAA105-F9D2-4E1C-B8D2-588459AD5FBF}"/>
              </a:ext>
            </a:extLst>
          </p:cNvPr>
          <p:cNvCxnSpPr>
            <a:endCxn id="11" idx="1"/>
          </p:cNvCxnSpPr>
          <p:nvPr/>
        </p:nvCxnSpPr>
        <p:spPr>
          <a:xfrm flipV="1">
            <a:off x="2623127" y="3392055"/>
            <a:ext cx="2375095" cy="11152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435074-CC5D-4D38-B915-E3BCA4E8BF7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520873" y="3429000"/>
            <a:ext cx="2291982" cy="13831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9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7212" y="1654376"/>
            <a:ext cx="10768332" cy="36317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เริ่มแรก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ติดตั้ง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library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กันก่อน</a:t>
            </a:r>
          </a:p>
        </p:txBody>
      </p:sp>
    </p:spTree>
    <p:extLst>
      <p:ext uri="{BB962C8B-B14F-4D97-AF65-F5344CB8AC3E}">
        <p14:creationId xmlns:p14="http://schemas.microsoft.com/office/powerpoint/2010/main" val="377335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11806</TotalTime>
  <Words>272</Words>
  <Application>Microsoft Office PowerPoint</Application>
  <PresentationFormat>Widescreen</PresentationFormat>
  <Paragraphs>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Aharoni</vt:lpstr>
      <vt:lpstr>Arial</vt:lpstr>
      <vt:lpstr>Calibri</vt:lpstr>
      <vt:lpstr>Calibri Light</vt:lpstr>
      <vt:lpstr>Consolas</vt:lpstr>
      <vt:lpstr>Cordia New</vt:lpstr>
      <vt:lpstr>Menlo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460</cp:revision>
  <dcterms:created xsi:type="dcterms:W3CDTF">2017-02-21T15:11:35Z</dcterms:created>
  <dcterms:modified xsi:type="dcterms:W3CDTF">2017-07-16T03:47:59Z</dcterms:modified>
</cp:coreProperties>
</file>